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4" r:id="rId8"/>
    <p:sldId id="366" r:id="rId9"/>
    <p:sldId id="365" r:id="rId10"/>
    <p:sldId id="367" r:id="rId11"/>
    <p:sldId id="368" r:id="rId12"/>
    <p:sldId id="262" r:id="rId13"/>
    <p:sldId id="263" r:id="rId14"/>
    <p:sldId id="285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4" r:id="rId25"/>
    <p:sldId id="276" r:id="rId26"/>
    <p:sldId id="277" r:id="rId27"/>
    <p:sldId id="278" r:id="rId28"/>
    <p:sldId id="288" r:id="rId29"/>
    <p:sldId id="287" r:id="rId30"/>
    <p:sldId id="289" r:id="rId31"/>
    <p:sldId id="290" r:id="rId32"/>
    <p:sldId id="291" r:id="rId33"/>
    <p:sldId id="292" r:id="rId34"/>
    <p:sldId id="293" r:id="rId35"/>
    <p:sldId id="286" r:id="rId36"/>
    <p:sldId id="280" r:id="rId37"/>
    <p:sldId id="281" r:id="rId38"/>
    <p:sldId id="294" r:id="rId39"/>
    <p:sldId id="282" r:id="rId40"/>
    <p:sldId id="283" r:id="rId41"/>
    <p:sldId id="295" r:id="rId42"/>
    <p:sldId id="359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60" r:id="rId51"/>
    <p:sldId id="303" r:id="rId52"/>
    <p:sldId id="304" r:id="rId53"/>
    <p:sldId id="305" r:id="rId54"/>
    <p:sldId id="361" r:id="rId55"/>
    <p:sldId id="362" r:id="rId56"/>
    <p:sldId id="308" r:id="rId57"/>
    <p:sldId id="369" r:id="rId58"/>
    <p:sldId id="370" r:id="rId59"/>
    <p:sldId id="309" r:id="rId60"/>
    <p:sldId id="310" r:id="rId61"/>
    <p:sldId id="311" r:id="rId62"/>
    <p:sldId id="312" r:id="rId63"/>
    <p:sldId id="363" r:id="rId64"/>
    <p:sldId id="314" r:id="rId65"/>
    <p:sldId id="315" r:id="rId66"/>
    <p:sldId id="371" r:id="rId67"/>
    <p:sldId id="316" r:id="rId68"/>
    <p:sldId id="317" r:id="rId69"/>
    <p:sldId id="318" r:id="rId70"/>
    <p:sldId id="319" r:id="rId71"/>
    <p:sldId id="320" r:id="rId72"/>
    <p:sldId id="321" r:id="rId73"/>
    <p:sldId id="364" r:id="rId74"/>
    <p:sldId id="322" r:id="rId75"/>
    <p:sldId id="323" r:id="rId76"/>
    <p:sldId id="324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7"/>
    <p:restoredTop sz="94646"/>
  </p:normalViewPr>
  <p:slideViewPr>
    <p:cSldViewPr snapToGrid="0" snapToObjects="1">
      <p:cViewPr varScale="1">
        <p:scale>
          <a:sx n="123" d="100"/>
          <a:sy n="123" d="100"/>
        </p:scale>
        <p:origin x="224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C26F9-84FB-3241-8195-DBEDD6794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6244C9-516F-564B-BF64-F4B4EEC3E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BA9AA-2930-924B-8538-5EE72EA6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5E9F0-A4AA-0D4D-A111-1D4A15CC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24E84-07CD-5D4C-B5D6-19199E59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0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31584-480F-8C42-8822-F3A98AF7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4F286-520F-8B4C-BFE6-066E94621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A92C8-9296-134F-84D4-0C3E4CEEF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B60F1-3EF1-B546-BB64-FD5E7CB71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ED597-AA77-0E4F-827B-F96C79AD8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04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2F863-6147-BD45-9627-AED87F23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C277-01E0-764C-A8CA-1BA4A1BB9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EBF38-E122-DB49-BB89-17179D0F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3F9B7-BD0D-A64B-B762-8FF444DBA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E97C-E4FF-8141-B94C-B885B199D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2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BE981-3F05-2E42-AFE3-5D1FD094F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58AAE-2856-D642-9F4F-CDCE986DB2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77B11D-29F3-D245-928C-404FAD0BC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D7805-4DE9-934B-A9DD-72A1395E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1DE5E9-E237-2C44-877F-CF4E04F59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CCADB-C5F0-0C4E-AF7F-50DCE093A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8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DCC0D-603A-D543-9A67-1E13DAE0B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7ACFD3-E6CD-DD45-A3A7-DE69E1284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EAAAC-EB0B-A249-9A79-3E24A75F8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4FDBAB-2106-7E40-B03D-3E05A319C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919C47-3D91-324E-9E0D-11B8C0C7D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EFAF0C-7881-A044-9F8B-BBA80C719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B347CD-12F6-024D-8C5E-9C0F4BF4C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91C10C-1AC9-8045-ABAF-88A806099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2A0A3-9608-8740-B056-603693C10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C0DD8-2E79-D64A-973F-DBAD305D1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26BE59-801A-D446-AC50-1924B8E8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8F707-1DCB-814B-BAB5-E14A70B9D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9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AD28D3-5947-B24C-BD62-C7BF6AC9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7308A4-26E1-0A41-A620-5267BAF58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E3C98-0999-1248-AD9D-CF9AB7C46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8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1CEE8-1BAA-E44B-BFB3-6E72E866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5126B-3438-AD4A-8429-FD3EC0212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4D6CD-72E8-964E-B880-D7B974F68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C8717-B1E7-7649-A80E-D35486674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52CF19-6019-104F-A6A1-CD116D5B8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A8A23-317A-8947-914B-07F405021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0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E424A-59D7-2F4F-B5AE-525B6C1DA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F35445-B10C-7647-A03A-E1CBF9ACD2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E178A-58D4-9D40-8CDF-8C0094F4B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22D46-CCB6-F942-A99A-A3D0537B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DFBBF-18ED-9348-8942-F14E7E5DF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2AF68-0408-1345-8751-757A686E7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32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E6CE3-7291-5C4D-AD21-0996E59F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ABFE22-DBF3-0741-86E8-24B543F28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51B3A-A36C-CC49-864A-B1124600E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EF768-32BD-B842-A3D4-259F40DB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EE9D7-0B18-C04F-9157-961839DA7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06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35AB48-3C4C-0244-921E-44C010C851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D8301-7752-DB4B-ABC7-88EBBE80C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003D5-E99B-964C-ADD0-069CEDBA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6AE79-56DE-3F4E-BFCE-38D6CBD1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34360-4BA3-BB4E-A7DB-B5D4B2EB3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39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777041-DB6D-2A40-B78D-BD54791FC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1C6E8-075D-8B44-BB58-D38BCC145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453AD-AFAA-7E4A-80DB-FBD2BD5601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B6459-135C-1343-94E7-7BBAF5B55769}" type="datetimeFigureOut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2840E-A772-E445-9359-150F49C04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807AC-DD3C-8147-A0C7-689F6E2D2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BD6F4-399D-664D-B15F-56D935E9C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7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7543" y="1645897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Introduction to</a:t>
            </a:r>
          </a:p>
          <a:p>
            <a:r>
              <a:rPr lang="en-US" sz="8000" dirty="0">
                <a:latin typeface="Times New Roman" panose="02020603050405020304" pitchFamily="18" charset="0"/>
              </a:rPr>
              <a:t>Anatomy and Physiology I</a:t>
            </a:r>
          </a:p>
        </p:txBody>
      </p:sp>
    </p:spTree>
    <p:extLst>
      <p:ext uri="{BB962C8B-B14F-4D97-AF65-F5344CB8AC3E}">
        <p14:creationId xmlns:p14="http://schemas.microsoft.com/office/powerpoint/2010/main" val="4087465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A43C171-990D-834D-8E77-AD7D24C21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145" y="0"/>
            <a:ext cx="8665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33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6554A0-28A4-2443-AFBA-625DAF0A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373" y="0"/>
            <a:ext cx="10188403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8C2C92-AE6D-4D47-AA7E-CECF5D480C99}"/>
              </a:ext>
            </a:extLst>
          </p:cNvPr>
          <p:cNvSpPr txBox="1"/>
          <p:nvPr/>
        </p:nvSpPr>
        <p:spPr>
          <a:xfrm>
            <a:off x="383365" y="293914"/>
            <a:ext cx="254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Regional Anatomy</a:t>
            </a:r>
          </a:p>
        </p:txBody>
      </p:sp>
    </p:spTree>
    <p:extLst>
      <p:ext uri="{BB962C8B-B14F-4D97-AF65-F5344CB8AC3E}">
        <p14:creationId xmlns:p14="http://schemas.microsoft.com/office/powerpoint/2010/main" val="3077254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2C7F91-D22C-8448-9161-AD1BCBB04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567" y="0"/>
            <a:ext cx="5528536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37B309-0E09-C246-8475-DECBB76A8AAF}"/>
              </a:ext>
            </a:extLst>
          </p:cNvPr>
          <p:cNvSpPr txBox="1"/>
          <p:nvPr/>
        </p:nvSpPr>
        <p:spPr>
          <a:xfrm>
            <a:off x="312616" y="250609"/>
            <a:ext cx="24819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/>
              <a:t>Systems of the Body</a:t>
            </a:r>
          </a:p>
        </p:txBody>
      </p:sp>
    </p:spTree>
    <p:extLst>
      <p:ext uri="{BB962C8B-B14F-4D97-AF65-F5344CB8AC3E}">
        <p14:creationId xmlns:p14="http://schemas.microsoft.com/office/powerpoint/2010/main" val="189834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773085-3CDB-4245-A54D-C59E057F4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9" y="0"/>
            <a:ext cx="1192248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37D480-F685-434B-9C54-F7DEBC7899FF}"/>
              </a:ext>
            </a:extLst>
          </p:cNvPr>
          <p:cNvSpPr txBox="1"/>
          <p:nvPr/>
        </p:nvSpPr>
        <p:spPr>
          <a:xfrm>
            <a:off x="9454243" y="130629"/>
            <a:ext cx="26029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/>
              <a:t>Cytology: </a:t>
            </a:r>
          </a:p>
          <a:p>
            <a:pPr algn="ctr"/>
            <a:r>
              <a:rPr lang="en-US" sz="3400" dirty="0"/>
              <a:t>study of cells</a:t>
            </a:r>
          </a:p>
        </p:txBody>
      </p:sp>
    </p:spTree>
    <p:extLst>
      <p:ext uri="{BB962C8B-B14F-4D97-AF65-F5344CB8AC3E}">
        <p14:creationId xmlns:p14="http://schemas.microsoft.com/office/powerpoint/2010/main" val="3907212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5B8F27-8C89-C143-B68C-00DC94FE4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203200"/>
            <a:ext cx="9715500" cy="6451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FE9285-7B52-CA42-963D-1D784F44961B}"/>
              </a:ext>
            </a:extLst>
          </p:cNvPr>
          <p:cNvSpPr txBox="1"/>
          <p:nvPr/>
        </p:nvSpPr>
        <p:spPr>
          <a:xfrm>
            <a:off x="2286001" y="538842"/>
            <a:ext cx="4261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Histology</a:t>
            </a:r>
          </a:p>
        </p:txBody>
      </p:sp>
    </p:spTree>
    <p:extLst>
      <p:ext uri="{BB962C8B-B14F-4D97-AF65-F5344CB8AC3E}">
        <p14:creationId xmlns:p14="http://schemas.microsoft.com/office/powerpoint/2010/main" val="49523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E05223-29B9-DD4E-9E87-5965BEBBA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0264"/>
            <a:ext cx="12192000" cy="31374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9C2538-F2EA-1B4F-A429-C657D04E3F07}"/>
              </a:ext>
            </a:extLst>
          </p:cNvPr>
          <p:cNvSpPr txBox="1"/>
          <p:nvPr/>
        </p:nvSpPr>
        <p:spPr>
          <a:xfrm>
            <a:off x="800101" y="436419"/>
            <a:ext cx="491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Anatomy</a:t>
            </a:r>
          </a:p>
        </p:txBody>
      </p:sp>
    </p:spTree>
    <p:extLst>
      <p:ext uri="{BB962C8B-B14F-4D97-AF65-F5344CB8AC3E}">
        <p14:creationId xmlns:p14="http://schemas.microsoft.com/office/powerpoint/2010/main" val="3382946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9ADF12-7631-0242-AF17-E0AEE3FF5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336" y="0"/>
            <a:ext cx="947591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0415BF-BAE3-B941-B30A-D446C3972394}"/>
              </a:ext>
            </a:extLst>
          </p:cNvPr>
          <p:cNvSpPr/>
          <p:nvPr/>
        </p:nvSpPr>
        <p:spPr>
          <a:xfrm>
            <a:off x="240569" y="345271"/>
            <a:ext cx="249299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Pathological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</a:p>
        </p:txBody>
      </p:sp>
    </p:spTree>
    <p:extLst>
      <p:ext uri="{BB962C8B-B14F-4D97-AF65-F5344CB8AC3E}">
        <p14:creationId xmlns:p14="http://schemas.microsoft.com/office/powerpoint/2010/main" val="2641080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22CAC2-6E53-E344-9543-1F21D8E78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5278"/>
            <a:ext cx="12192000" cy="61474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99C4D7-9115-D346-93F9-F96783626088}"/>
              </a:ext>
            </a:extLst>
          </p:cNvPr>
          <p:cNvSpPr/>
          <p:nvPr/>
        </p:nvSpPr>
        <p:spPr>
          <a:xfrm>
            <a:off x="240569" y="345271"/>
            <a:ext cx="26725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Radiographic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</a:p>
        </p:txBody>
      </p:sp>
    </p:spTree>
    <p:extLst>
      <p:ext uri="{BB962C8B-B14F-4D97-AF65-F5344CB8AC3E}">
        <p14:creationId xmlns:p14="http://schemas.microsoft.com/office/powerpoint/2010/main" val="74930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CF375B-03D3-6E4A-9F16-4E83ECAB6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861" y="1788836"/>
            <a:ext cx="7305261" cy="3497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B995F0-A7A4-AD4E-ABF9-DC2D1B3ACBEE}"/>
              </a:ext>
            </a:extLst>
          </p:cNvPr>
          <p:cNvSpPr/>
          <p:nvPr/>
        </p:nvSpPr>
        <p:spPr>
          <a:xfrm>
            <a:off x="676987" y="750517"/>
            <a:ext cx="3685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Biology</a:t>
            </a:r>
          </a:p>
        </p:txBody>
      </p:sp>
    </p:spTree>
    <p:extLst>
      <p:ext uri="{BB962C8B-B14F-4D97-AF65-F5344CB8AC3E}">
        <p14:creationId xmlns:p14="http://schemas.microsoft.com/office/powerpoint/2010/main" val="1425886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282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8B1B6C-7DFD-4742-BFA0-8D3048846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49" y="875393"/>
            <a:ext cx="10915457" cy="413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0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227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9815" y="2511312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Life Processes</a:t>
            </a:r>
          </a:p>
        </p:txBody>
      </p:sp>
    </p:spTree>
    <p:extLst>
      <p:ext uri="{BB962C8B-B14F-4D97-AF65-F5344CB8AC3E}">
        <p14:creationId xmlns:p14="http://schemas.microsoft.com/office/powerpoint/2010/main" val="1505995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CD7F00-2CD6-0E4C-B367-A49860852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714" y="0"/>
            <a:ext cx="529780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EA23B2-4BBE-DE4A-A1FA-C4DE77D4EDB4}"/>
              </a:ext>
            </a:extLst>
          </p:cNvPr>
          <p:cNvSpPr/>
          <p:nvPr/>
        </p:nvSpPr>
        <p:spPr>
          <a:xfrm>
            <a:off x="791288" y="605043"/>
            <a:ext cx="46119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this Handout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</a:p>
        </p:txBody>
      </p:sp>
    </p:spTree>
    <p:extLst>
      <p:ext uri="{BB962C8B-B14F-4D97-AF65-F5344CB8AC3E}">
        <p14:creationId xmlns:p14="http://schemas.microsoft.com/office/powerpoint/2010/main" val="202867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C3FCF2-459D-5B4B-8F07-CC6995A63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851"/>
            <a:ext cx="12192000" cy="653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16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FC9979-3FE9-E84A-A40D-E428406A2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692"/>
            <a:ext cx="12192000" cy="563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59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C48ADC-459E-8145-8F1B-8014F8C99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702" y="0"/>
            <a:ext cx="38305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81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7250B6-68F6-2541-BEB6-AC422E253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E9045A-868D-0548-869C-8546602A7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250" y="368300"/>
            <a:ext cx="94615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02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68AD6-7784-8A46-A4F7-45C556D86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05" y="0"/>
            <a:ext cx="100139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14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AA7D61-64DE-3541-94D9-C83FA52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188" y="0"/>
            <a:ext cx="10491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52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F602C8-0FCC-4943-B73C-B38B8CF33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952" y="0"/>
            <a:ext cx="8686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30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505A51-BAFB-234D-8736-0E9D48726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92" y="0"/>
            <a:ext cx="10499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12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47063B-5C1C-C74E-BF9A-2DA557701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441" y="0"/>
            <a:ext cx="8693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81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00D18C-D882-5147-8889-77788288E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411" y="0"/>
            <a:ext cx="8267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32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A02C3F-3804-974C-ADC2-5BEF94514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18" y="0"/>
            <a:ext cx="8652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83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109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1437886"/>
            <a:ext cx="11787809" cy="1655762"/>
          </a:xfrm>
        </p:spPr>
        <p:txBody>
          <a:bodyPr>
            <a:noAutofit/>
          </a:bodyPr>
          <a:lstStyle/>
          <a:p>
            <a:r>
              <a:rPr lang="en-US" sz="6000" dirty="0">
                <a:latin typeface="Times New Roman" panose="02020603050405020304" pitchFamily="18" charset="0"/>
              </a:rPr>
              <a:t>Life Processes: Remaining</a:t>
            </a:r>
          </a:p>
          <a:p>
            <a:r>
              <a:rPr lang="en-US" sz="5400" dirty="0">
                <a:latin typeface="Times New Roman" panose="02020603050405020304" pitchFamily="18" charset="0"/>
              </a:rPr>
              <a:t>Excitability </a:t>
            </a:r>
            <a:r>
              <a:rPr lang="en-US" sz="5400">
                <a:latin typeface="Times New Roman" panose="02020603050405020304" pitchFamily="18" charset="0"/>
              </a:rPr>
              <a:t>through Reproduction</a:t>
            </a:r>
          </a:p>
          <a:p>
            <a:endParaRPr lang="en-US" sz="5400" dirty="0">
              <a:latin typeface="Times New Roman" panose="02020603050405020304" pitchFamily="18" charset="0"/>
            </a:endParaRPr>
          </a:p>
          <a:p>
            <a:r>
              <a:rPr lang="en-US" sz="6600" dirty="0">
                <a:latin typeface="Times New Roman" panose="02020603050405020304" pitchFamily="18" charset="0"/>
              </a:rPr>
              <a:t>(Whiteboard)</a:t>
            </a:r>
          </a:p>
        </p:txBody>
      </p:sp>
    </p:spTree>
    <p:extLst>
      <p:ext uri="{BB962C8B-B14F-4D97-AF65-F5344CB8AC3E}">
        <p14:creationId xmlns:p14="http://schemas.microsoft.com/office/powerpoint/2010/main" val="1380530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979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A59790-34F6-9840-83AC-FB5F66468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50" y="2387600"/>
            <a:ext cx="102235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21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2EF2E6-F1D3-2941-8190-3C190C214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793" y="0"/>
            <a:ext cx="9076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56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7E77F3-5A54-D24A-92BA-2BCAD381D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022350"/>
            <a:ext cx="101600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101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A7531C-2CCD-C84B-9CF5-7AAB86661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33"/>
            <a:ext cx="12192000" cy="682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85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474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9815" y="2511312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Levels of Structural Organization</a:t>
            </a:r>
          </a:p>
        </p:txBody>
      </p:sp>
    </p:spTree>
    <p:extLst>
      <p:ext uri="{BB962C8B-B14F-4D97-AF65-F5344CB8AC3E}">
        <p14:creationId xmlns:p14="http://schemas.microsoft.com/office/powerpoint/2010/main" val="16241144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886EA-FF55-CD49-92BE-C3C7E0327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869" y="0"/>
            <a:ext cx="5428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158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028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9815" y="2511312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Fluids of the Body</a:t>
            </a:r>
          </a:p>
        </p:txBody>
      </p:sp>
    </p:spTree>
    <p:extLst>
      <p:ext uri="{BB962C8B-B14F-4D97-AF65-F5344CB8AC3E}">
        <p14:creationId xmlns:p14="http://schemas.microsoft.com/office/powerpoint/2010/main" val="16450689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BEDE1C-31B7-9F41-9880-30D85B0BC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99" y="0"/>
            <a:ext cx="117078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487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1CF785-9524-4E41-A97A-464931C46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817" y="0"/>
            <a:ext cx="8446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62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693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7786" y="1613241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Homeostasis and Negative Feedback Mechanisms</a:t>
            </a:r>
          </a:p>
        </p:txBody>
      </p:sp>
    </p:spTree>
    <p:extLst>
      <p:ext uri="{BB962C8B-B14F-4D97-AF65-F5344CB8AC3E}">
        <p14:creationId xmlns:p14="http://schemas.microsoft.com/office/powerpoint/2010/main" val="13672729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BFBA69-F1C4-4A45-A8C1-60B213237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074" y="0"/>
            <a:ext cx="5711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594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40255C-200F-0247-939E-6DDCD0330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467" y="0"/>
            <a:ext cx="7139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453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D41B8D-F0A3-7348-8DA6-AE03A5A19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738" y="0"/>
            <a:ext cx="8600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522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85F588-CDBB-9E4F-8142-B0F790D56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191" y="0"/>
            <a:ext cx="92176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129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567D7F-5EA8-6545-8CBD-A2029D1FA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641" y="0"/>
            <a:ext cx="5470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25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4913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8031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2857" y="2266384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Positive Feedback Mechanisms</a:t>
            </a:r>
          </a:p>
        </p:txBody>
      </p:sp>
    </p:spTree>
    <p:extLst>
      <p:ext uri="{BB962C8B-B14F-4D97-AF65-F5344CB8AC3E}">
        <p14:creationId xmlns:p14="http://schemas.microsoft.com/office/powerpoint/2010/main" val="40543454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F9094E-0A77-324F-A530-76E74058E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327" y="0"/>
            <a:ext cx="6981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58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DA9CA4-5BB1-5D4F-A8BD-6CB365DEA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761" y="0"/>
            <a:ext cx="6312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300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45344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8171" y="2674598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Structural Plan</a:t>
            </a:r>
          </a:p>
        </p:txBody>
      </p:sp>
    </p:spTree>
    <p:extLst>
      <p:ext uri="{BB962C8B-B14F-4D97-AF65-F5344CB8AC3E}">
        <p14:creationId xmlns:p14="http://schemas.microsoft.com/office/powerpoint/2010/main" val="42301520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6554A0-28A4-2443-AFBA-625DAF0A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798" y="0"/>
            <a:ext cx="10188403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8C2C92-AE6D-4D47-AA7E-CECF5D480C99}"/>
              </a:ext>
            </a:extLst>
          </p:cNvPr>
          <p:cNvSpPr txBox="1"/>
          <p:nvPr/>
        </p:nvSpPr>
        <p:spPr>
          <a:xfrm>
            <a:off x="9209314" y="522514"/>
            <a:ext cx="254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Regional Anatomy</a:t>
            </a:r>
          </a:p>
        </p:txBody>
      </p:sp>
    </p:spTree>
    <p:extLst>
      <p:ext uri="{BB962C8B-B14F-4D97-AF65-F5344CB8AC3E}">
        <p14:creationId xmlns:p14="http://schemas.microsoft.com/office/powerpoint/2010/main" val="16930799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C269E2-AA5A-7B48-9414-8F3F0DF0D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10" y="0"/>
            <a:ext cx="10865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566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DAC916-A860-CA49-92D8-41E398230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35" y="387626"/>
            <a:ext cx="10267810" cy="605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616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C73A10-DEEE-9E42-91E6-ECF1BC877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565" y="0"/>
            <a:ext cx="9864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803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FF4733-CA59-B648-80AD-02CD1DEE6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1530350"/>
            <a:ext cx="105410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4416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BF2959-E28A-A541-B752-BA4FBA0E6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731" y="0"/>
            <a:ext cx="1011508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1D390D-F2AC-3446-ABC0-3F16D04237B6}"/>
              </a:ext>
            </a:extLst>
          </p:cNvPr>
          <p:cNvSpPr txBox="1"/>
          <p:nvPr/>
        </p:nvSpPr>
        <p:spPr>
          <a:xfrm>
            <a:off x="8343900" y="293914"/>
            <a:ext cx="4131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Superficial vs Deep</a:t>
            </a:r>
          </a:p>
        </p:txBody>
      </p:sp>
    </p:spTree>
    <p:extLst>
      <p:ext uri="{BB962C8B-B14F-4D97-AF65-F5344CB8AC3E}">
        <p14:creationId xmlns:p14="http://schemas.microsoft.com/office/powerpoint/2010/main" val="40281048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1CFC64-FA05-AE42-89FB-8B21C7B84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9" y="0"/>
            <a:ext cx="10641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556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9159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8171" y="2674598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Body Cavities</a:t>
            </a:r>
          </a:p>
        </p:txBody>
      </p:sp>
    </p:spTree>
    <p:extLst>
      <p:ext uri="{BB962C8B-B14F-4D97-AF65-F5344CB8AC3E}">
        <p14:creationId xmlns:p14="http://schemas.microsoft.com/office/powerpoint/2010/main" val="32252693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CE931F-489A-2A47-9327-9FED9126A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606" y="0"/>
            <a:ext cx="9418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757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55910A-37F6-E947-86B9-1DFC17DAC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703" y="0"/>
            <a:ext cx="8536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296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84B802-0ADC-2E41-BF66-A2A24262D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30" y="1000783"/>
            <a:ext cx="11231217" cy="491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904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9B8C93-6A6D-0E4A-A371-8460A781A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0752"/>
            <a:ext cx="12192000" cy="483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762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F9CDF9-59A9-8B4E-B7A3-D224390B4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1884A6-7E1E-DF4A-AD25-A2EACBBEA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6011"/>
            <a:ext cx="12192000" cy="618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445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7F7932-6251-3F49-9AAA-9CF90D4C4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482" y="0"/>
            <a:ext cx="6885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684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4FE031-09EA-B348-9475-AC441B3CA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69850"/>
            <a:ext cx="12141200" cy="67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5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36AA7D-E954-454F-B236-789ABA693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35"/>
            <a:ext cx="12192000" cy="543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593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27470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7861E-E3F7-CC48-8456-BC8345CF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2857" y="1139712"/>
            <a:ext cx="8839200" cy="165576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Times New Roman" panose="02020603050405020304" pitchFamily="18" charset="0"/>
              </a:rPr>
              <a:t>Anatomical Areas:</a:t>
            </a:r>
          </a:p>
          <a:p>
            <a:endParaRPr lang="en-US" sz="8000" dirty="0">
              <a:latin typeface="Times New Roman" panose="02020603050405020304" pitchFamily="18" charset="0"/>
            </a:endParaRPr>
          </a:p>
          <a:p>
            <a:r>
              <a:rPr lang="en-US" sz="8000" dirty="0">
                <a:latin typeface="Times New Roman" panose="02020603050405020304" pitchFamily="18" charset="0"/>
              </a:rPr>
              <a:t>Regions and Quadrants</a:t>
            </a:r>
          </a:p>
        </p:txBody>
      </p:sp>
    </p:spTree>
    <p:extLst>
      <p:ext uri="{BB962C8B-B14F-4D97-AF65-F5344CB8AC3E}">
        <p14:creationId xmlns:p14="http://schemas.microsoft.com/office/powerpoint/2010/main" val="38008181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7F9550-0723-2343-966F-38871BC87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0637"/>
            <a:ext cx="12192000" cy="519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957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6626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880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73</Words>
  <Application>Microsoft Macintosh PowerPoint</Application>
  <PresentationFormat>Widescreen</PresentationFormat>
  <Paragraphs>31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22</cp:revision>
  <dcterms:created xsi:type="dcterms:W3CDTF">2020-11-19T00:36:41Z</dcterms:created>
  <dcterms:modified xsi:type="dcterms:W3CDTF">2022-01-18T18:55:23Z</dcterms:modified>
</cp:coreProperties>
</file>